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8" autoAdjust="0"/>
    <p:restoredTop sz="94660"/>
  </p:normalViewPr>
  <p:slideViewPr>
    <p:cSldViewPr snapToGrid="0">
      <p:cViewPr varScale="1">
        <p:scale>
          <a:sx n="90" d="100"/>
          <a:sy n="90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B8885-9AE1-438D-B6AD-C6E9AAD7E65F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C0894-BE0F-4B43-8012-3F683DD5B6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1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00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1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6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35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3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0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6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3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8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26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5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16D09-B199-41BB-B2E8-CA5AB2DC8A53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C6D0-818A-44E1-BDC6-9FB3589B4D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20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7.jpeg"/><Relationship Id="rId4" Type="http://schemas.openxmlformats.org/officeDocument/2006/relationships/slide" Target="slide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.png"/><Relationship Id="rId5" Type="http://schemas.microsoft.com/office/2007/relationships/media" Target="../media/media3.mp4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4501" y="767060"/>
            <a:ext cx="7864910" cy="5078313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Broadheath Primary School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212" y="1828800"/>
            <a:ext cx="2486025" cy="219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" y="2000250"/>
            <a:ext cx="4381500" cy="48320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Kristen ITC" panose="03050502040202030202" pitchFamily="66" charset="0"/>
              </a:rPr>
              <a:t>Welcome to the Summer Edition of our magazine.</a:t>
            </a:r>
          </a:p>
          <a:p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4WH have been working very hard creating lots of new pages.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It is packed full of fun and interesting topics and activities. </a:t>
            </a:r>
            <a:r>
              <a:rPr lang="en-US" sz="28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So sit back, relax and enjoy!</a:t>
            </a:r>
            <a:endParaRPr lang="en-GB" sz="2800" b="1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46047">
            <a:off x="9479808" y="4249821"/>
            <a:ext cx="1643637" cy="1181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71" y="4678248"/>
            <a:ext cx="1310879" cy="1719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8012">
            <a:off x="8388433" y="5398594"/>
            <a:ext cx="2266950" cy="159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9150" y="1266825"/>
            <a:ext cx="36099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assoon Primary" panose="00000400000000000000" pitchFamily="2" charset="0"/>
              </a:rPr>
              <a:t>Have a fantastic and safe Summer!</a:t>
            </a:r>
          </a:p>
          <a:p>
            <a:r>
              <a:rPr lang="en-US" sz="3200" dirty="0" smtClean="0">
                <a:latin typeface="Sassoon Primary" panose="00000400000000000000" pitchFamily="2" charset="0"/>
              </a:rPr>
              <a:t>See you all in September.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545788"/>
            <a:ext cx="2038350" cy="1781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2" y="3605927"/>
            <a:ext cx="3209925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87" y="3605927"/>
            <a:ext cx="2257425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138" y="933450"/>
            <a:ext cx="28384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3025" y="704850"/>
            <a:ext cx="63150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arrington" panose="04040505050A02020702" pitchFamily="82" charset="0"/>
              </a:rPr>
              <a:t>Contents</a:t>
            </a:r>
          </a:p>
          <a:p>
            <a:endParaRPr lang="en-US" sz="2400" dirty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Harrington" panose="04040505050A02020702" pitchFamily="82" charset="0"/>
                <a:hlinkClick r:id="rId2" action="ppaction://hlinksldjump"/>
              </a:rPr>
              <a:t>Teacher in the spotlight</a:t>
            </a:r>
            <a:endParaRPr lang="en-US" sz="2400" dirty="0" smtClean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Harrington" panose="04040505050A02020702" pitchFamily="82" charset="0"/>
                <a:hlinkClick r:id="rId3" action="ppaction://hlinksldjump"/>
              </a:rPr>
              <a:t>PE challenges</a:t>
            </a:r>
            <a:endParaRPr lang="en-US" sz="2400" dirty="0" smtClean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Harrington" panose="04040505050A02020702" pitchFamily="82" charset="0"/>
                <a:hlinkClick r:id="rId4" action="ppaction://hlinksldjump"/>
              </a:rPr>
              <a:t>Sports Quiz</a:t>
            </a:r>
            <a:endParaRPr lang="en-US" sz="2400" dirty="0" smtClean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Harrington" panose="04040505050A02020702" pitchFamily="82" charset="0"/>
                <a:hlinkClick r:id="rId5" action="ppaction://hlinksldjump"/>
              </a:rPr>
              <a:t>Animal Quiz</a:t>
            </a:r>
            <a:endParaRPr lang="en-US" sz="2400" dirty="0" smtClean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Harrington" panose="04040505050A02020702" pitchFamily="82" charset="0"/>
                <a:hlinkClick r:id="rId6" action="ppaction://hlinksldjump"/>
              </a:rPr>
              <a:t>Year 5 Castle Howard</a:t>
            </a:r>
            <a:endParaRPr lang="en-US" sz="2400" dirty="0" smtClean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latin typeface="Harrington" panose="04040505050A02020702" pitchFamily="82" charset="0"/>
                <a:hlinkClick r:id="rId7" action="ppaction://hlinksldjump"/>
              </a:rPr>
              <a:t>Summer Holiday ideas </a:t>
            </a:r>
            <a:endParaRPr lang="en-US" sz="2400" dirty="0" smtClean="0">
              <a:latin typeface="Harrington" panose="04040505050A02020702" pitchFamily="82" charset="0"/>
            </a:endParaRPr>
          </a:p>
          <a:p>
            <a:pPr marL="342900" indent="-342900">
              <a:buAutoNum type="arabicParenR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5687" y="990600"/>
            <a:ext cx="2881313" cy="1820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825" y="4127498"/>
            <a:ext cx="1600200" cy="1321377"/>
          </a:xfrm>
          <a:prstGeom prst="rect">
            <a:avLst/>
          </a:prstGeom>
        </p:spPr>
      </p:pic>
      <p:pic>
        <p:nvPicPr>
          <p:cNvPr id="5" name="Picture 2" descr="Animals - Facts, Pictures and Resources | AZ Anima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325834"/>
            <a:ext cx="206375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9" y="29013"/>
            <a:ext cx="12468232" cy="765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2366962"/>
            <a:ext cx="1619250" cy="2124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4450" y="552450"/>
            <a:ext cx="7075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Teacher in the spotlight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0705" y="3981927"/>
            <a:ext cx="343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entury Gothic" panose="020B0502020202020204" pitchFamily="34" charset="0"/>
              </a:rPr>
              <a:t>Mr</a:t>
            </a:r>
            <a:r>
              <a:rPr lang="en-US" b="1" dirty="0" smtClean="0">
                <a:latin typeface="Century Gothic" panose="020B0502020202020204" pitchFamily="34" charset="0"/>
              </a:rPr>
              <a:t> Bird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450" y="14597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was your </a:t>
            </a:r>
            <a:r>
              <a:rPr lang="en-US" dirty="0" err="1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subject school?</a:t>
            </a:r>
            <a:endParaRPr lang="en-GB" sz="1200" dirty="0">
              <a:solidFill>
                <a:srgbClr val="FF0000"/>
              </a:solidFill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 – as I am sure you would have all guessed</a:t>
            </a: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love all sports and I am super competitive too! </a:t>
            </a:r>
            <a:endParaRPr lang="en-GB" sz="1200" dirty="0">
              <a:solidFill>
                <a:srgbClr val="FFFF00"/>
              </a:solidFill>
              <a:effectLst/>
              <a:latin typeface="Sassoon Primary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450" y="538786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football team do you support? </a:t>
            </a:r>
            <a:endParaRPr lang="en-GB" sz="1200" dirty="0"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Quite simply the greatest football team in Europe – Nottingham Forest FC. I have tried to tempt some Manchester supporters at </a:t>
            </a:r>
            <a:r>
              <a:rPr lang="en-US" dirty="0" err="1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Broadheath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Primary over to </a:t>
            </a: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NFFC,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so far I haven’t had much luck! I wonder why…..</a:t>
            </a:r>
            <a:endParaRPr lang="en-GB" sz="1200" dirty="0">
              <a:solidFill>
                <a:srgbClr val="FFFF00"/>
              </a:solidFill>
              <a:effectLst/>
              <a:latin typeface="Sassoon Primary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881" y="30101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your </a:t>
            </a:r>
            <a:r>
              <a:rPr lang="en-US" dirty="0" err="1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sport?</a:t>
            </a:r>
            <a:endParaRPr lang="en-GB" sz="1200" dirty="0"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Football; football and more football!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love </a:t>
            </a: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cricket and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dodgeball. </a:t>
            </a:r>
            <a:endParaRPr lang="en-GB" sz="1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7997" y="145970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speak any other languages?</a:t>
            </a:r>
            <a:endParaRPr lang="en-GB" sz="1200" dirty="0"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Sadly not – I would love to learn Spanish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would always advise children to learn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musical instrument whilst still at school and learn a new language!!</a:t>
            </a:r>
            <a:endParaRPr lang="en-GB" sz="1200" dirty="0">
              <a:solidFill>
                <a:srgbClr val="FFFF00"/>
              </a:solidFill>
              <a:effectLst/>
              <a:latin typeface="Sassoon Primary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3753" y="314260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your </a:t>
            </a:r>
            <a:r>
              <a:rPr lang="en-US" dirty="0" err="1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food?</a:t>
            </a:r>
            <a:endParaRPr lang="en-GB" sz="1200" dirty="0"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love spicy curries! The hotter the better!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like the ‘Hot Honey’ pizza from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Pizza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Express – I would highly recommend ;)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maybe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that’s the reason I didn’t win my sports day race against Sam?</a:t>
            </a:r>
            <a:endParaRPr lang="en-GB" sz="1200" dirty="0">
              <a:solidFill>
                <a:srgbClr val="FFFF00"/>
              </a:solidFill>
              <a:effectLst/>
              <a:latin typeface="Sassoon Primary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933" y="42581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your </a:t>
            </a:r>
            <a:r>
              <a:rPr lang="en-US" dirty="0" err="1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film?</a:t>
            </a:r>
            <a:endParaRPr lang="en-GB" sz="1200" dirty="0"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family </a:t>
            </a:r>
            <a:r>
              <a:rPr lang="en-US" dirty="0" err="1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would have to be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Lion King…… the Jungle Book is also a classic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1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6583" y="493762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you looking forward to in 2022?</a:t>
            </a:r>
            <a:endParaRPr lang="en-GB" sz="1200" dirty="0">
              <a:latin typeface="Sassoon Primary" panose="00000400000000000000" pitchFamily="2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am looking forward to a little more normality and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hopefully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safe easing of </a:t>
            </a:r>
            <a:r>
              <a:rPr lang="en-US" dirty="0" err="1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restrictions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near future.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also looking forward to seeing my beloved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Nottingham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back in the premiership and playing at Etihad stadium – if my memory serves me right; </a:t>
            </a:r>
            <a:endParaRPr lang="en-US" dirty="0" smtClean="0">
              <a:solidFill>
                <a:srgbClr val="FFFF00"/>
              </a:solidFill>
              <a:latin typeface="Sassoon Primary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last </a:t>
            </a:r>
            <a:r>
              <a:rPr lang="en-US" dirty="0">
                <a:solidFill>
                  <a:srgbClr val="FFFF00"/>
                </a:solidFill>
                <a:latin typeface="Sassoon Primary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we played there in the FA Cup we won 3-0! :D </a:t>
            </a:r>
            <a:endParaRPr lang="en-GB" sz="1200" dirty="0">
              <a:solidFill>
                <a:srgbClr val="FFFF00"/>
              </a:solidFill>
              <a:effectLst/>
              <a:latin typeface="Sassoon Primary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6276" y="828675"/>
            <a:ext cx="260985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assoon Primary" panose="00000400000000000000" pitchFamily="2" charset="0"/>
              </a:rPr>
              <a:t>PE Challenges</a:t>
            </a:r>
            <a:endParaRPr lang="en-GB" sz="3200" dirty="0">
              <a:latin typeface="Sassoon Primary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0" y="2814577"/>
            <a:ext cx="3343275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assoon Primary" panose="00000400000000000000" pitchFamily="2" charset="0"/>
              </a:rPr>
              <a:t>Have a go at the PE challenges. Have you got what it takes?</a:t>
            </a:r>
            <a:endParaRPr lang="en-GB" sz="2800" dirty="0">
              <a:latin typeface="Sassoon Primary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8" y="397787"/>
            <a:ext cx="23336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Speed Bounce Challenge- 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How many times can you jump over a cone or object (maybe a pair of socks) in 1 minute?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15400" y="2000250"/>
            <a:ext cx="2725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Stork balance challenge- 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How long can you hold the balance for? 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4657" y="4563208"/>
            <a:ext cx="15287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Star jumps Challenge-</a:t>
            </a:r>
          </a:p>
          <a:p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How many star jumps can you do in 1 minute?</a:t>
            </a:r>
          </a:p>
          <a:p>
            <a:r>
              <a:rPr lang="en-US" b="1" dirty="0" smtClean="0">
                <a:latin typeface="Century Gothic" panose="020B0502020202020204" pitchFamily="34" charset="0"/>
              </a:rPr>
              <a:t>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575" y="574673"/>
            <a:ext cx="1600200" cy="1321377"/>
          </a:xfrm>
          <a:prstGeom prst="rect">
            <a:avLst/>
          </a:prstGeom>
        </p:spPr>
      </p:pic>
      <p:pic>
        <p:nvPicPr>
          <p:cNvPr id="2" name="WIN_20210720_11_37_12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0852" y="4642337"/>
            <a:ext cx="3407508" cy="1916723"/>
          </a:xfrm>
          <a:prstGeom prst="rect">
            <a:avLst/>
          </a:prstGeom>
        </p:spPr>
      </p:pic>
      <p:pic>
        <p:nvPicPr>
          <p:cNvPr id="3" name="WIN_20210720_11_39_50_P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3227" y="3237912"/>
            <a:ext cx="2930597" cy="1648461"/>
          </a:xfrm>
          <a:prstGeom prst="rect">
            <a:avLst/>
          </a:prstGeom>
        </p:spPr>
      </p:pic>
      <p:pic>
        <p:nvPicPr>
          <p:cNvPr id="10" name="WIN_20210720_11_55_02_Pr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7675" y="2739430"/>
            <a:ext cx="2884610" cy="1622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0576" y="1623698"/>
            <a:ext cx="26098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Click on the videos     </a:t>
            </a:r>
          </a:p>
          <a:p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    and have a go!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0426" y="336732"/>
            <a:ext cx="225449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Please ask an adult before trying any of our challenges!</a:t>
            </a:r>
            <a:endParaRPr lang="en-GB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0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204496"/>
            <a:ext cx="7262812" cy="5082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1825" y="238125"/>
            <a:ext cx="526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assoon Primary" panose="00000400000000000000" pitchFamily="2" charset="0"/>
              </a:rPr>
              <a:t>This summer has been a fantastic time for Sport. Have a go at the Football Quiz.</a:t>
            </a:r>
            <a:endParaRPr lang="en-GB" dirty="0">
              <a:latin typeface="Sassoon Primary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211991"/>
            <a:ext cx="2762250" cy="1985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788" y="0"/>
            <a:ext cx="2881313" cy="1820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6500" y="3981450"/>
            <a:ext cx="146685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assoon Primary" panose="00000400000000000000" pitchFamily="2" charset="0"/>
              </a:rPr>
              <a:t>Turn to the next page for the answers……</a:t>
            </a:r>
            <a:endParaRPr lang="en-GB" dirty="0">
              <a:latin typeface="Sassoon Primary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305469"/>
            <a:ext cx="8739187" cy="6209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2175" y="952500"/>
            <a:ext cx="180975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assoon Primary" panose="00000400000000000000" pitchFamily="2" charset="0"/>
              </a:rPr>
              <a:t>What was your score?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175" y="2862262"/>
            <a:ext cx="1704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1087334"/>
            <a:ext cx="6096000" cy="46833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marR="548640" algn="ctr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GB" i="1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Animals: Always, sometimes or never.</a:t>
            </a:r>
            <a:endParaRPr lang="en-GB" i="1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4031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like animals!? Think you can get top marks in this quiz!? Try it out! This quiz has ALL types of animals like birds, </a:t>
            </a:r>
            <a:r>
              <a:rPr lang="en-GB" dirty="0" smtClean="0">
                <a:solidFill>
                  <a:srgbClr val="4031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</a:t>
            </a:r>
            <a:r>
              <a:rPr lang="en-GB" dirty="0">
                <a:solidFill>
                  <a:srgbClr val="4031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4031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land animals. </a:t>
            </a:r>
            <a:r>
              <a:rPr lang="en-GB" dirty="0">
                <a:solidFill>
                  <a:srgbClr val="4031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on to find out! </a:t>
            </a:r>
            <a:r>
              <a:rPr lang="en-GB" dirty="0">
                <a:solidFill>
                  <a:srgbClr val="4031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Q1) Always, sometimes or never?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Frogs give </a:t>
            </a:r>
            <a:r>
              <a:rPr lang="en-GB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 to live young.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Q2) Always, sometimes or never? 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A Flamingo is pink.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i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Q3) Always, sometimes, or never?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crocodile can stick out its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tongue.</a:t>
            </a:r>
            <a:endParaRPr lang="en-GB" dirty="0"/>
          </a:p>
        </p:txBody>
      </p:sp>
      <p:pic>
        <p:nvPicPr>
          <p:cNvPr id="1026" name="Picture 2" descr="Animals - Facts, Pictures and Resources | AZ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087334"/>
            <a:ext cx="206375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&amp;#39;s the Difference Between a Frog and a Toad? | Britan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3444772"/>
            <a:ext cx="2787650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0550" y="5934075"/>
            <a:ext cx="208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Ayva</a:t>
            </a:r>
            <a:r>
              <a:rPr lang="en-US" dirty="0" smtClean="0"/>
              <a:t> 4WH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9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323850"/>
            <a:ext cx="4667250" cy="653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323850"/>
            <a:ext cx="4800600" cy="6619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3975" y="1057275"/>
            <a:ext cx="144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assoon Primary" panose="00000400000000000000" pitchFamily="2" charset="0"/>
              </a:rPr>
              <a:t>Year 5 visited Castle Howard for their trip.</a:t>
            </a:r>
          </a:p>
          <a:p>
            <a:endParaRPr lang="en-US" dirty="0">
              <a:latin typeface="Sassoon Primary" panose="00000400000000000000" pitchFamily="2" charset="0"/>
            </a:endParaRPr>
          </a:p>
          <a:p>
            <a:r>
              <a:rPr lang="en-US" dirty="0" smtClean="0">
                <a:latin typeface="Sassoon Primary" panose="00000400000000000000" pitchFamily="2" charset="0"/>
              </a:rPr>
              <a:t>Here are some of the children’s memories. </a:t>
            </a:r>
            <a:endParaRPr lang="en-GB" dirty="0">
              <a:latin typeface="Sassoon Primary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38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9750" y="323849"/>
            <a:ext cx="9410700" cy="665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kern="1400" spc="-50" dirty="0">
                <a:solidFill>
                  <a:srgbClr val="000000"/>
                </a:solidFill>
                <a:latin typeface="Harrington" panose="04040505050A0202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400" kern="1400" spc="-50" dirty="0" smtClean="0">
                <a:solidFill>
                  <a:srgbClr val="000000"/>
                </a:solidFill>
                <a:latin typeface="Harrington" panose="04040505050A0202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GB" sz="2400" b="1" u="wavy" kern="1400" spc="-50" dirty="0" smtClean="0">
                <a:solidFill>
                  <a:srgbClr val="FF0000"/>
                </a:solidFill>
                <a:latin typeface="Harrington" panose="04040505050A0202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IDEAS </a:t>
            </a:r>
            <a:r>
              <a:rPr lang="en-GB" sz="2400" b="1" u="wavy" kern="1400" spc="-50" dirty="0">
                <a:solidFill>
                  <a:srgbClr val="FF0000"/>
                </a:solidFill>
                <a:latin typeface="Harrington" panose="04040505050A0202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 NICE HOLIDAY.</a:t>
            </a:r>
            <a:endParaRPr lang="en-GB" sz="2400" b="1" kern="1400" spc="-50" dirty="0">
              <a:solidFill>
                <a:srgbClr val="FF0000"/>
              </a:solidFill>
              <a:latin typeface="Harrington" panose="04040505050A02020702" pitchFamily="8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Art: Make a piece of art any style:                    </a:t>
            </a:r>
            <a:r>
              <a:rPr lang="en-GB" sz="1400" dirty="0" smtClean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6. Dance : make a dance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Bright and </a:t>
            </a:r>
            <a:r>
              <a:rPr lang="en-GB" sz="1400" dirty="0" smtClean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exciting                                                       Dances from different cultures and different types of music.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 smtClean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Dull </a:t>
            </a: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and dark                                                                    </a:t>
            </a:r>
            <a:endParaRPr lang="en-GB" sz="1400" dirty="0" smtClean="0">
              <a:solidFill>
                <a:srgbClr val="000000"/>
              </a:solidFill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7. Crafts :make something 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2. Sports: Do some sports:                                                    </a:t>
            </a:r>
            <a:r>
              <a:rPr lang="en-GB" sz="1400" dirty="0" smtClean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instruments, junk modelling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Gymnastics                                                                               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Football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Basketball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Swimming 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3. Fort: make </a:t>
            </a: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 big fort out </a:t>
            </a:r>
            <a:r>
              <a:rPr lang="en-GB" sz="1400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Pillows and </a:t>
            </a:r>
            <a:r>
              <a:rPr lang="en-GB" sz="1400" dirty="0" smtClean="0">
                <a:solidFill>
                  <a:srgbClr val="00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blankets.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en-GB" sz="1400" dirty="0" smtClean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400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Cook </a:t>
            </a: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[ask parent for </a:t>
            </a:r>
            <a:r>
              <a:rPr lang="en-GB" sz="1400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help]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Cook </a:t>
            </a: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 meal: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Pasta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Rice                                                                                                                                                                 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Dessert 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5. Water: water activities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Water fight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Pool</a:t>
            </a:r>
            <a:b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water </a:t>
            </a:r>
            <a:r>
              <a:rPr lang="en-GB" sz="1400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balloons                                                                               </a:t>
            </a:r>
            <a:r>
              <a:rPr lang="en-GB" sz="1400" b="1" u="sng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Have </a:t>
            </a:r>
            <a:r>
              <a:rPr lang="en-GB" sz="1400" b="1" u="sng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 nice </a:t>
            </a:r>
            <a:r>
              <a:rPr lang="en-GB" sz="1400" b="1" u="sng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holiday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b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GB" sz="1400" b="1" u="sng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BY Karma 4WH </a:t>
            </a:r>
            <a:endParaRPr lang="en-GB" sz="1400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log: School&amp;#39;s out for the summer holidays - well nearly! - ABC Day Nurse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2199612"/>
            <a:ext cx="5724525" cy="27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728</Words>
  <Application>Microsoft Office PowerPoint</Application>
  <PresentationFormat>Widescreen</PresentationFormat>
  <Paragraphs>100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Harrington</vt:lpstr>
      <vt:lpstr>Kristen ITC</vt:lpstr>
      <vt:lpstr>Sassoon Primary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Williams</dc:creator>
  <cp:lastModifiedBy>kthomason</cp:lastModifiedBy>
  <cp:revision>25</cp:revision>
  <dcterms:created xsi:type="dcterms:W3CDTF">2021-05-24T13:06:18Z</dcterms:created>
  <dcterms:modified xsi:type="dcterms:W3CDTF">2021-09-13T12:10:03Z</dcterms:modified>
</cp:coreProperties>
</file>